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5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6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0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4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4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0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8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8AC9-AE25-4894-8871-B170F15AEED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A972-A6DF-4C42-BD3C-8C862E2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Pedantic: being a nit-picky know-it-all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Hablemos de liderazgo: ¿CÓMO TRATAR CON PERSONAS A LAS QU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41" y="1825625"/>
            <a:ext cx="3130918" cy="4351338"/>
          </a:xfrm>
        </p:spPr>
      </p:pic>
    </p:spTree>
    <p:extLst>
      <p:ext uri="{BB962C8B-B14F-4D97-AF65-F5344CB8AC3E}">
        <p14:creationId xmlns:p14="http://schemas.microsoft.com/office/powerpoint/2010/main" val="19805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Flout: to openly mock someone (verb)</a:t>
            </a:r>
            <a:endParaRPr lang="en-US" dirty="0"/>
          </a:p>
        </p:txBody>
      </p:sp>
      <p:pic>
        <p:nvPicPr>
          <p:cNvPr id="4" name="Content Placeholder 3" descr="Word identification - unfriendly smile while talkin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84" y="1825625"/>
            <a:ext cx="3591831" cy="4351338"/>
          </a:xfrm>
        </p:spPr>
      </p:pic>
    </p:spTree>
    <p:extLst>
      <p:ext uri="{BB962C8B-B14F-4D97-AF65-F5344CB8AC3E}">
        <p14:creationId xmlns:p14="http://schemas.microsoft.com/office/powerpoint/2010/main" val="31603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Stoic: overly serious (</a:t>
            </a:r>
            <a:r>
              <a:rPr lang="en-US" dirty="0" err="1" smtClean="0"/>
              <a:t>adj</a:t>
            </a:r>
            <a:r>
              <a:rPr lang="en-US" dirty="0" smtClean="0"/>
              <a:t> or noun)</a:t>
            </a:r>
            <a:endParaRPr lang="en-US" dirty="0"/>
          </a:p>
        </p:txBody>
      </p:sp>
      <p:pic>
        <p:nvPicPr>
          <p:cNvPr id="6" name="Content Placeholder 5" descr="I Can Write Funny: June 20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36" y="1337249"/>
            <a:ext cx="3463322" cy="5286867"/>
          </a:xfrm>
        </p:spPr>
      </p:pic>
    </p:spTree>
    <p:extLst>
      <p:ext uri="{BB962C8B-B14F-4D97-AF65-F5344CB8AC3E}">
        <p14:creationId xmlns:p14="http://schemas.microsoft.com/office/powerpoint/2010/main" val="18225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Coy: pretending to be innocent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The coy look - Charles Chaplin - WikiGallery.org, the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50" y="1845055"/>
            <a:ext cx="3178621" cy="4398090"/>
          </a:xfrm>
        </p:spPr>
      </p:pic>
    </p:spTree>
    <p:extLst>
      <p:ext uri="{BB962C8B-B14F-4D97-AF65-F5344CB8AC3E}">
        <p14:creationId xmlns:p14="http://schemas.microsoft.com/office/powerpoint/2010/main" val="8979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Enamored: in love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upid - Wikisimpsons, the Simpsons Wik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15" y="2190549"/>
            <a:ext cx="3911694" cy="3336445"/>
          </a:xfrm>
        </p:spPr>
      </p:pic>
    </p:spTree>
    <p:extLst>
      <p:ext uri="{BB962C8B-B14F-4D97-AF65-F5344CB8AC3E}">
        <p14:creationId xmlns:p14="http://schemas.microsoft.com/office/powerpoint/2010/main" val="25202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Submissive: obedient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dog training | Harris County Public Librar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9" y="1809557"/>
            <a:ext cx="4855122" cy="4822755"/>
          </a:xfrm>
        </p:spPr>
      </p:pic>
    </p:spTree>
    <p:extLst>
      <p:ext uri="{BB962C8B-B14F-4D97-AF65-F5344CB8AC3E}">
        <p14:creationId xmlns:p14="http://schemas.microsoft.com/office/powerpoint/2010/main" val="41348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5" y="365125"/>
            <a:ext cx="11587655" cy="1325563"/>
          </a:xfrm>
        </p:spPr>
        <p:txBody>
          <a:bodyPr/>
          <a:lstStyle/>
          <a:p>
            <a:r>
              <a:rPr lang="en-US" dirty="0" smtClean="0"/>
              <a:t>Beguile: to charm or make someone like you (verb)</a:t>
            </a:r>
            <a:endParaRPr lang="en-US" dirty="0"/>
          </a:p>
        </p:txBody>
      </p:sp>
      <p:pic>
        <p:nvPicPr>
          <p:cNvPr id="4" name="Content Placeholder 3" descr="Bruja en la Luna [Blog literario]: DisneyLunaLandia (III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79" y="2047190"/>
            <a:ext cx="5062045" cy="4122499"/>
          </a:xfrm>
        </p:spPr>
      </p:pic>
    </p:spTree>
    <p:extLst>
      <p:ext uri="{BB962C8B-B14F-4D97-AF65-F5344CB8AC3E}">
        <p14:creationId xmlns:p14="http://schemas.microsoft.com/office/powerpoint/2010/main" val="15072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Domineering: very bossy and controlling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Don't Be A Bully! ~ Ministry Best Practic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7" y="1843520"/>
            <a:ext cx="4422753" cy="4422753"/>
          </a:xfrm>
        </p:spPr>
      </p:pic>
    </p:spTree>
    <p:extLst>
      <p:ext uri="{BB962C8B-B14F-4D97-AF65-F5344CB8AC3E}">
        <p14:creationId xmlns:p14="http://schemas.microsoft.com/office/powerpoint/2010/main" val="3416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Chattel: property that can be traded (noun)</a:t>
            </a:r>
            <a:endParaRPr lang="en-US" dirty="0"/>
          </a:p>
        </p:txBody>
      </p:sp>
      <p:pic>
        <p:nvPicPr>
          <p:cNvPr id="4" name="Content Placeholder 3" descr="» Promontory Financial Group Paid More Than $900 Millio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2172494"/>
            <a:ext cx="6600825" cy="3657600"/>
          </a:xfrm>
        </p:spPr>
      </p:pic>
    </p:spTree>
    <p:extLst>
      <p:ext uri="{BB962C8B-B14F-4D97-AF65-F5344CB8AC3E}">
        <p14:creationId xmlns:p14="http://schemas.microsoft.com/office/powerpoint/2010/main" val="22726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Accoutrement: fashion (noun)</a:t>
            </a:r>
            <a:endParaRPr lang="en-US" dirty="0"/>
          </a:p>
        </p:txBody>
      </p:sp>
      <p:pic>
        <p:nvPicPr>
          <p:cNvPr id="4" name="Content Placeholder 3" descr="París Fashion Week Primavera Verano 2017 | Mis Trapito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72" y="1825625"/>
            <a:ext cx="9498256" cy="4351338"/>
          </a:xfrm>
        </p:spPr>
      </p:pic>
    </p:spTree>
    <p:extLst>
      <p:ext uri="{BB962C8B-B14F-4D97-AF65-F5344CB8AC3E}">
        <p14:creationId xmlns:p14="http://schemas.microsoft.com/office/powerpoint/2010/main" val="42027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089"/>
            <a:ext cx="10515600" cy="1325563"/>
          </a:xfrm>
        </p:spPr>
        <p:txBody>
          <a:bodyPr/>
          <a:lstStyle/>
          <a:p>
            <a:r>
              <a:rPr lang="en-US" dirty="0" smtClean="0"/>
              <a:t>Shakespeare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818"/>
            <a:ext cx="11353800" cy="4826145"/>
          </a:xfrm>
        </p:spPr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Amorous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Dulcet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 (noun)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Abjure (verb)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Importune (verb)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Knave (noun)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Peremptory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Pedantic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Flout (verb)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Stoic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Coy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Enamored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Submissive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Beguile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Domineering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Chattel (noun)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Accoutrement (noun)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Bauble (noun)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Amiable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Rhetoric (noun)</a:t>
            </a:r>
          </a:p>
        </p:txBody>
      </p:sp>
    </p:spTree>
    <p:extLst>
      <p:ext uri="{BB962C8B-B14F-4D97-AF65-F5344CB8AC3E}">
        <p14:creationId xmlns:p14="http://schemas.microsoft.com/office/powerpoint/2010/main" val="13344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317828"/>
            <a:ext cx="11353800" cy="1325563"/>
          </a:xfrm>
        </p:spPr>
        <p:txBody>
          <a:bodyPr/>
          <a:lstStyle/>
          <a:p>
            <a:r>
              <a:rPr lang="en-US" dirty="0" smtClean="0"/>
              <a:t>Bauble: a flashy piece of jewelry or fashion (noun)</a:t>
            </a:r>
            <a:endParaRPr lang="en-US" dirty="0"/>
          </a:p>
        </p:txBody>
      </p:sp>
      <p:pic>
        <p:nvPicPr>
          <p:cNvPr id="4" name="Content Placeholder 3" descr="File:Sapphire ring.jp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9" y="1825625"/>
            <a:ext cx="5566321" cy="4351338"/>
          </a:xfrm>
        </p:spPr>
      </p:pic>
    </p:spTree>
    <p:extLst>
      <p:ext uri="{BB962C8B-B14F-4D97-AF65-F5344CB8AC3E}">
        <p14:creationId xmlns:p14="http://schemas.microsoft.com/office/powerpoint/2010/main" val="22680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Amiable: nice and friendly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cience Study Confirms That Friends Share DNA | Truth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78234"/>
            <a:ext cx="4876800" cy="3246120"/>
          </a:xfrm>
        </p:spPr>
      </p:pic>
      <p:pic>
        <p:nvPicPr>
          <p:cNvPr id="5" name="Picture 4" descr="File:Friends 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48" y="1381392"/>
            <a:ext cx="6242304" cy="43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Rhetoric: persuasive speech (noun)</a:t>
            </a:r>
            <a:endParaRPr lang="en-US" dirty="0"/>
          </a:p>
        </p:txBody>
      </p:sp>
      <p:pic>
        <p:nvPicPr>
          <p:cNvPr id="4" name="Content Placeholder 3" descr="File:Bundesarchiv Bild 102-14271B, Reichspräsidentenwahl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73" y="1825625"/>
            <a:ext cx="6139453" cy="4351338"/>
          </a:xfrm>
        </p:spPr>
      </p:pic>
    </p:spTree>
    <p:extLst>
      <p:ext uri="{BB962C8B-B14F-4D97-AF65-F5344CB8AC3E}">
        <p14:creationId xmlns:p14="http://schemas.microsoft.com/office/powerpoint/2010/main" val="17849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Amorous: to be in love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In Honor of Love.. | Thoughts About Love.. From a Moder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477294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6134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Dulcet: sweet to the ear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lipart - Singing Woma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85" y="1825625"/>
            <a:ext cx="3919830" cy="4351338"/>
          </a:xfrm>
        </p:spPr>
      </p:pic>
    </p:spTree>
    <p:extLst>
      <p:ext uri="{BB962C8B-B14F-4D97-AF65-F5344CB8AC3E}">
        <p14:creationId xmlns:p14="http://schemas.microsoft.com/office/powerpoint/2010/main" val="15740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Wit: intelligence or cleverness (noun)</a:t>
            </a:r>
            <a:endParaRPr lang="en-US" dirty="0"/>
          </a:p>
        </p:txBody>
      </p:sp>
      <p:pic>
        <p:nvPicPr>
          <p:cNvPr id="4" name="Content Placeholder 3" descr="The IPKat: August 200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06" y="1880667"/>
            <a:ext cx="3882259" cy="4156549"/>
          </a:xfrm>
        </p:spPr>
      </p:pic>
    </p:spTree>
    <p:extLst>
      <p:ext uri="{BB962C8B-B14F-4D97-AF65-F5344CB8AC3E}">
        <p14:creationId xmlns:p14="http://schemas.microsoft.com/office/powerpoint/2010/main" val="28373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Abjure: to give something up in order to make yourself better (verb)</a:t>
            </a:r>
            <a:endParaRPr lang="en-US" dirty="0"/>
          </a:p>
        </p:txBody>
      </p:sp>
      <p:pic>
        <p:nvPicPr>
          <p:cNvPr id="4" name="Content Placeholder 3" descr="Il est impossible pour les obèses de perdre du poid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2105819"/>
            <a:ext cx="5695950" cy="3790950"/>
          </a:xfrm>
        </p:spPr>
      </p:pic>
    </p:spTree>
    <p:extLst>
      <p:ext uri="{BB962C8B-B14F-4D97-AF65-F5344CB8AC3E}">
        <p14:creationId xmlns:p14="http://schemas.microsoft.com/office/powerpoint/2010/main" val="16115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Importune: to beg (verb)</a:t>
            </a:r>
            <a:endParaRPr lang="en-US" dirty="0"/>
          </a:p>
        </p:txBody>
      </p:sp>
      <p:pic>
        <p:nvPicPr>
          <p:cNvPr id="4" name="Content Placeholder 3" descr="File:Beggar in Paris, December 2009.jp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9" y="1825625"/>
            <a:ext cx="6523821" cy="4351338"/>
          </a:xfrm>
        </p:spPr>
      </p:pic>
    </p:spTree>
    <p:extLst>
      <p:ext uri="{BB962C8B-B14F-4D97-AF65-F5344CB8AC3E}">
        <p14:creationId xmlns:p14="http://schemas.microsoft.com/office/powerpoint/2010/main" val="40672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 IPKat: November 200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6159"/>
            <a:ext cx="3213538" cy="59888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Knave: a fool or rascal		(noun)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Peremptory: being stubborn; never backing down from a fight or argument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All This Is That: February 200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78" y="2168990"/>
            <a:ext cx="5498443" cy="3329734"/>
          </a:xfrm>
        </p:spPr>
      </p:pic>
    </p:spTree>
    <p:extLst>
      <p:ext uri="{BB962C8B-B14F-4D97-AF65-F5344CB8AC3E}">
        <p14:creationId xmlns:p14="http://schemas.microsoft.com/office/powerpoint/2010/main" val="39762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265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Shakespeare Vocabulary</vt:lpstr>
      <vt:lpstr>Amorous: to be in love (adj)</vt:lpstr>
      <vt:lpstr>Dulcet: sweet to the ear (adj)</vt:lpstr>
      <vt:lpstr>Wit: intelligence or cleverness (noun)</vt:lpstr>
      <vt:lpstr>Abjure: to give something up in order to make yourself better (verb)</vt:lpstr>
      <vt:lpstr>Importune: to beg (verb)</vt:lpstr>
      <vt:lpstr>Knave: a fool or rascal  (noun)</vt:lpstr>
      <vt:lpstr>Peremptory: being stubborn; never backing down from a fight or argument (adj)</vt:lpstr>
      <vt:lpstr>Pedantic: being a nit-picky know-it-all (adj)</vt:lpstr>
      <vt:lpstr>Flout: to openly mock someone (verb)</vt:lpstr>
      <vt:lpstr>Stoic: overly serious (adj or noun)</vt:lpstr>
      <vt:lpstr>Coy: pretending to be innocent (adj)</vt:lpstr>
      <vt:lpstr>Enamored: in love (adj)</vt:lpstr>
      <vt:lpstr>Submissive: obedient (adj)</vt:lpstr>
      <vt:lpstr>Beguile: to charm or make someone like you (verb)</vt:lpstr>
      <vt:lpstr>Domineering: very bossy and controlling (adj)</vt:lpstr>
      <vt:lpstr>Chattel: property that can be traded (noun)</vt:lpstr>
      <vt:lpstr>Accoutrement: fashion (noun)</vt:lpstr>
      <vt:lpstr>Bauble: a flashy piece of jewelry or fashion (noun)</vt:lpstr>
      <vt:lpstr>Amiable: nice and friendly (adj)</vt:lpstr>
      <vt:lpstr>Rhetoric: persuasive speech (noun)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Marie McQueen</dc:creator>
  <cp:lastModifiedBy>Rebecca Marie McQueen</cp:lastModifiedBy>
  <cp:revision>4</cp:revision>
  <dcterms:created xsi:type="dcterms:W3CDTF">2019-03-05T18:01:01Z</dcterms:created>
  <dcterms:modified xsi:type="dcterms:W3CDTF">2019-03-08T14:02:27Z</dcterms:modified>
</cp:coreProperties>
</file>